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683A7-B4FF-45F2-8F2E-A0D911B9E5B8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F99DB-3CE4-47A1-A059-5812CF136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22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C6118-AB71-004C-B91C-6D7F5E72138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369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12564-7C5F-436D-9DA9-1A40B578BC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096F50-8350-43B7-A4E4-4DFBF18B9C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DEF8F-9B56-437C-82D0-3B92B8489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3D0B0-98A9-4C6C-BBFE-4317EC03D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96506-316E-4080-938E-1C785C681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75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CEE6B-540A-4C7B-BE55-934FF3F9E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C629D4-FBC0-4B22-83A2-C6472F0EF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A6365-38C3-4DCB-AF51-2C415C2C9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1728B-AA7B-4BA1-A888-89D923B68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24749-C7DC-4846-B8CE-6AAB8845F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20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06351C-0ADF-4B9E-8414-9B1E7A52E0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512EE7-B2AB-4F79-8C75-984489FEA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58720-9964-41D2-98E9-241E1B205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FE138-704E-4BAB-8FFA-657E58A5C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E6BA1-E526-4673-8C22-E5DD0B4B7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8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988BE-20F1-4F30-8809-117FFB284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E1B32-C5D5-4064-A472-77AE473BB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32675-6D28-4DAC-9DB3-D771BEC1D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B1C77-0E31-4E18-8628-EA2227342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62416-EF7A-4854-AE65-47A1EFA1F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33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A04A1-9CAA-49F7-A97B-0FED83A1F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54F9B-7CE1-4A97-B843-3C0C9852CD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EEB8A-7D0E-453D-9A0D-8454648FE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D8B99-EDC2-4B57-A85A-90BF5AACE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7A63A-A202-43E1-B8CE-30D544933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1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D3A0B-2050-48DD-9232-1924F7D7D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2E620-E87B-4B98-AD94-0B2128C0FA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21676E-B436-4B67-9448-500C191818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F161A8-617B-42B1-AA54-BCAEB75BC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290FC4-5910-48E8-A837-2DD8BC4E2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4C55A-EB80-4697-8B64-F8700B63A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88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7E407-F723-4CFA-8834-5494FCEA8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2A5F1-C01D-4F3B-A819-8B85A759AB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A3FD3-ABA5-4726-8A26-B4310A2CB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A951DD-1270-4898-88B3-F82E086E41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0E5671-80A2-4631-99CF-A84F7D634F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021965-47BA-40F1-B2AD-6801EFC7A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DCC41F-4917-497F-AAB2-8F362245E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B4F7D8-DDE9-44CC-9513-444588343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0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650EA-C18E-45B6-9FBF-8BC91AF26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FB6AD-0480-4731-A833-0C024F0CA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FC3D39-1C79-4665-A1F0-FB111584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B0AA6D-189D-438E-AB6F-11B7B9A21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05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97AF6C-18D7-4EC8-8E2A-DA918D99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58F05C-C56B-49B4-91F9-C90D9F1B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CE5C1C-7ACB-4268-AE60-C4C723C8C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63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50616-E4BB-4DC3-87F5-01866B3C8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20681-CEEB-4F93-AC6E-A2D37D8B8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816391-1683-4BD9-A1B5-897698EE4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942F5D-6758-4BE5-B49C-E59FBAC59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55841C-BF55-4359-9971-83BCCC698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30D18D-B351-47E3-9AE5-211045DFC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6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B0BF0-54C5-41E6-AE9A-C7CBCACC1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AED381-A711-44A7-8E11-974CBE2B56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6695BD-5413-4F9D-939E-2D7F59CD9D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B41452-C062-4855-9798-DF7CFC2C9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9537E1-68F1-46F6-9E99-B9BD316CB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21378C-09CB-4739-A38A-55610E0E6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54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CDCB2D-6D0D-47E2-8423-D9BC25879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C5B71-2C05-4902-BA5F-724A5F986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0BE41-44CD-45F7-84F8-60C6D609D8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1544B-7FA9-467D-88E6-1087CA158327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878D6-9A04-4AD2-8C15-9321B587E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80873-0CB0-4EEC-8B2B-F02BD0578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02ED0-42ED-4A91-B270-D20F06FD6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7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296;p39">
            <a:extLst>
              <a:ext uri="{FF2B5EF4-FFF2-40B4-BE49-F238E27FC236}">
                <a16:creationId xmlns:a16="http://schemas.microsoft.com/office/drawing/2014/main" id="{CA2E8C24-B310-4A5E-88D3-3128EBF96214}"/>
              </a:ext>
            </a:extLst>
          </p:cNvPr>
          <p:cNvSpPr txBox="1"/>
          <p:nvPr/>
        </p:nvSpPr>
        <p:spPr>
          <a:xfrm>
            <a:off x="0" y="0"/>
            <a:ext cx="291539" cy="29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6675" tIns="106675" rIns="106675" bIns="106675" anchor="ctr" anchorCtr="0">
            <a:noAutofit/>
          </a:bodyPr>
          <a:lstStyle/>
          <a:p>
            <a:pPr algn="ctr"/>
            <a:r>
              <a:rPr lang="en" sz="1400" b="1" dirty="0">
                <a:latin typeface="Calibri"/>
                <a:ea typeface="Calibri"/>
                <a:cs typeface="Calibri"/>
                <a:sym typeface="Calibri"/>
              </a:rPr>
              <a:t>G</a:t>
            </a:r>
            <a:endParaRPr sz="14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0;p39">
            <a:extLst>
              <a:ext uri="{FF2B5EF4-FFF2-40B4-BE49-F238E27FC236}">
                <a16:creationId xmlns:a16="http://schemas.microsoft.com/office/drawing/2014/main" id="{0CF15854-A4EA-49A5-839F-DF0E18B4B9A7}"/>
              </a:ext>
            </a:extLst>
          </p:cNvPr>
          <p:cNvSpPr txBox="1"/>
          <p:nvPr/>
        </p:nvSpPr>
        <p:spPr>
          <a:xfrm>
            <a:off x="1358283" y="34087"/>
            <a:ext cx="1062468" cy="305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Ndrg1a</a:t>
            </a:r>
            <a:endParaRPr sz="1100" dirty="0"/>
          </a:p>
        </p:txBody>
      </p:sp>
      <p:pic>
        <p:nvPicPr>
          <p:cNvPr id="34" name="Google Shape;308;p39" descr="A picture containing guitar&#10;&#10;Description automatically generated">
            <a:extLst>
              <a:ext uri="{FF2B5EF4-FFF2-40B4-BE49-F238E27FC236}">
                <a16:creationId xmlns:a16="http://schemas.microsoft.com/office/drawing/2014/main" id="{ABE6634C-6689-4865-8528-6BEE98C1976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-35" t="214" r="46" b="-197"/>
          <a:stretch/>
        </p:blipFill>
        <p:spPr>
          <a:xfrm>
            <a:off x="1955579" y="25274"/>
            <a:ext cx="8078680" cy="68327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6" name="Google Shape;318;p39">
            <a:extLst>
              <a:ext uri="{FF2B5EF4-FFF2-40B4-BE49-F238E27FC236}">
                <a16:creationId xmlns:a16="http://schemas.microsoft.com/office/drawing/2014/main" id="{FDA7EFE0-C2BC-4201-BD5B-E4E257B4B0B5}"/>
              </a:ext>
            </a:extLst>
          </p:cNvPr>
          <p:cNvSpPr txBox="1"/>
          <p:nvPr/>
        </p:nvSpPr>
        <p:spPr>
          <a:xfrm>
            <a:off x="4134946" y="5238548"/>
            <a:ext cx="3353936" cy="334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800" dirty="0">
                <a:latin typeface="+mj-lt"/>
                <a:ea typeface="Calibri"/>
                <a:cs typeface="Calibri"/>
                <a:sym typeface="Calibri"/>
              </a:rPr>
              <a:t>(WT)    (STD MO) </a:t>
            </a:r>
            <a:r>
              <a:rPr lang="en" sz="800" i="1" dirty="0"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800" dirty="0">
                <a:latin typeface="+mj-lt"/>
                <a:ea typeface="Calibri"/>
                <a:cs typeface="Calibri"/>
                <a:sym typeface="Calibri"/>
              </a:rPr>
              <a:t> (</a:t>
            </a:r>
            <a:r>
              <a:rPr lang="en-US" sz="800" i="1" dirty="0">
                <a:latin typeface="+mj-lt"/>
                <a:ea typeface="Calibri"/>
                <a:cs typeface="Calibri"/>
                <a:sym typeface="Calibri"/>
              </a:rPr>
              <a:t>ndrg1a</a:t>
            </a:r>
            <a:r>
              <a:rPr lang="en" sz="800" i="1" dirty="0"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" sz="800" dirty="0">
                <a:latin typeface="+mj-lt"/>
                <a:ea typeface="Calibri"/>
                <a:cs typeface="Calibri"/>
                <a:sym typeface="Calibri"/>
              </a:rPr>
              <a:t>MO)  (</a:t>
            </a:r>
            <a:r>
              <a:rPr lang="en-US" sz="800" i="1" dirty="0">
                <a:latin typeface="+mj-lt"/>
                <a:ea typeface="Calibri"/>
                <a:cs typeface="Calibri"/>
                <a:sym typeface="Calibri"/>
              </a:rPr>
              <a:t>ndrg1a </a:t>
            </a:r>
            <a:r>
              <a:rPr lang="en-US" sz="800" i="1" baseline="30000" dirty="0">
                <a:latin typeface="+mj-lt"/>
                <a:ea typeface="Calibri"/>
                <a:cs typeface="Calibri"/>
                <a:sym typeface="Calibri"/>
              </a:rPr>
              <a:t>-/-</a:t>
            </a:r>
            <a:r>
              <a:rPr lang="en" sz="800" dirty="0">
                <a:latin typeface="+mj-lt"/>
                <a:ea typeface="Calibri"/>
                <a:cs typeface="Calibri"/>
                <a:sym typeface="Calibri"/>
              </a:rPr>
              <a:t>)</a:t>
            </a:r>
            <a:endParaRPr sz="800" baseline="30000" dirty="0"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219B643-CEF3-4C08-9851-981B1D1DEFBB}"/>
              </a:ext>
            </a:extLst>
          </p:cNvPr>
          <p:cNvSpPr/>
          <p:nvPr/>
        </p:nvSpPr>
        <p:spPr>
          <a:xfrm>
            <a:off x="4134946" y="4252404"/>
            <a:ext cx="1961054" cy="177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2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307;p39" descr="A picture containing guitar&#10;&#10;Description automatically generated">
            <a:extLst>
              <a:ext uri="{FF2B5EF4-FFF2-40B4-BE49-F238E27FC236}">
                <a16:creationId xmlns:a16="http://schemas.microsoft.com/office/drawing/2014/main" id="{09E84E4B-8BBD-4CA2-8469-63FF14C7C24A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83" t="2" r="1" b="-67"/>
          <a:stretch/>
        </p:blipFill>
        <p:spPr>
          <a:xfrm>
            <a:off x="2052222" y="5842"/>
            <a:ext cx="8087556" cy="68521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Google Shape;309;p39">
            <a:extLst>
              <a:ext uri="{FF2B5EF4-FFF2-40B4-BE49-F238E27FC236}">
                <a16:creationId xmlns:a16="http://schemas.microsoft.com/office/drawing/2014/main" id="{3F6EF517-FE09-4C16-A758-7B2536B692A3}"/>
              </a:ext>
            </a:extLst>
          </p:cNvPr>
          <p:cNvSpPr txBox="1"/>
          <p:nvPr/>
        </p:nvSpPr>
        <p:spPr>
          <a:xfrm>
            <a:off x="0" y="0"/>
            <a:ext cx="1438503" cy="318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" sz="11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GAPDH</a:t>
            </a:r>
            <a:endParaRPr sz="1100" dirty="0"/>
          </a:p>
        </p:txBody>
      </p:sp>
      <p:sp>
        <p:nvSpPr>
          <p:cNvPr id="4" name="Google Shape;318;p39">
            <a:extLst>
              <a:ext uri="{FF2B5EF4-FFF2-40B4-BE49-F238E27FC236}">
                <a16:creationId xmlns:a16="http://schemas.microsoft.com/office/drawing/2014/main" id="{C282E6B9-96C5-4BB1-B20B-75D50545F459}"/>
              </a:ext>
            </a:extLst>
          </p:cNvPr>
          <p:cNvSpPr txBox="1"/>
          <p:nvPr/>
        </p:nvSpPr>
        <p:spPr>
          <a:xfrm>
            <a:off x="4312500" y="4634866"/>
            <a:ext cx="3353936" cy="334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800" dirty="0">
                <a:latin typeface="+mj-lt"/>
                <a:ea typeface="Calibri"/>
                <a:cs typeface="Calibri"/>
                <a:sym typeface="Calibri"/>
              </a:rPr>
              <a:t>(WT)    (STD MO) </a:t>
            </a:r>
            <a:r>
              <a:rPr lang="en" sz="800" i="1" dirty="0"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800" dirty="0">
                <a:latin typeface="+mj-lt"/>
                <a:ea typeface="Calibri"/>
                <a:cs typeface="Calibri"/>
                <a:sym typeface="Calibri"/>
              </a:rPr>
              <a:t> (</a:t>
            </a:r>
            <a:r>
              <a:rPr lang="en-US" sz="800" i="1" dirty="0">
                <a:latin typeface="+mj-lt"/>
                <a:ea typeface="Calibri"/>
                <a:cs typeface="Calibri"/>
                <a:sym typeface="Calibri"/>
              </a:rPr>
              <a:t>ndrg1a</a:t>
            </a:r>
            <a:r>
              <a:rPr lang="en" sz="800" i="1" dirty="0"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" sz="800" dirty="0">
                <a:latin typeface="+mj-lt"/>
                <a:ea typeface="Calibri"/>
                <a:cs typeface="Calibri"/>
                <a:sym typeface="Calibri"/>
              </a:rPr>
              <a:t>MO)  (</a:t>
            </a:r>
            <a:r>
              <a:rPr lang="en-US" sz="800" i="1" dirty="0">
                <a:latin typeface="+mj-lt"/>
                <a:ea typeface="Calibri"/>
                <a:cs typeface="Calibri"/>
                <a:sym typeface="Calibri"/>
              </a:rPr>
              <a:t>ndrg1a </a:t>
            </a:r>
            <a:r>
              <a:rPr lang="en-US" sz="800" i="1" baseline="30000" dirty="0">
                <a:latin typeface="+mj-lt"/>
                <a:ea typeface="Calibri"/>
                <a:cs typeface="Calibri"/>
                <a:sym typeface="Calibri"/>
              </a:rPr>
              <a:t>-/-</a:t>
            </a:r>
            <a:r>
              <a:rPr lang="en" sz="800" dirty="0">
                <a:latin typeface="+mj-lt"/>
                <a:ea typeface="Calibri"/>
                <a:cs typeface="Calibri"/>
                <a:sym typeface="Calibri"/>
              </a:rPr>
              <a:t>)</a:t>
            </a:r>
            <a:endParaRPr sz="800" baseline="30000" dirty="0"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F3BA39-C88A-4B45-A735-4D1809C118E9}"/>
              </a:ext>
            </a:extLst>
          </p:cNvPr>
          <p:cNvSpPr/>
          <p:nvPr/>
        </p:nvSpPr>
        <p:spPr>
          <a:xfrm>
            <a:off x="4250355" y="3497802"/>
            <a:ext cx="1961054" cy="2396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89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34</Words>
  <Application>Microsoft Office PowerPoint</Application>
  <PresentationFormat>Widescreen</PresentationFormat>
  <Paragraphs>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Jong Park</dc:creator>
  <cp:lastModifiedBy>Jong Park</cp:lastModifiedBy>
  <cp:revision>4</cp:revision>
  <dcterms:created xsi:type="dcterms:W3CDTF">2021-09-23T23:59:35Z</dcterms:created>
  <dcterms:modified xsi:type="dcterms:W3CDTF">2021-09-24T01:53:24Z</dcterms:modified>
</cp:coreProperties>
</file>